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63" r:id="rId3"/>
    <p:sldId id="380" r:id="rId4"/>
    <p:sldId id="377" r:id="rId5"/>
    <p:sldId id="378" r:id="rId6"/>
    <p:sldId id="379" r:id="rId7"/>
    <p:sldId id="389" r:id="rId8"/>
    <p:sldId id="382" r:id="rId9"/>
    <p:sldId id="383" r:id="rId10"/>
    <p:sldId id="384" r:id="rId11"/>
    <p:sldId id="385" r:id="rId12"/>
    <p:sldId id="388" r:id="rId13"/>
    <p:sldId id="387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A7C"/>
    <a:srgbClr val="182C7F"/>
    <a:srgbClr val="3185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1" d="100"/>
          <a:sy n="111" d="100"/>
        </p:scale>
        <p:origin x="80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96C38-5CC6-4E5F-B480-43626F6B2B19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A689E-BF25-459B-AC17-D0F562D79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137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35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57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34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7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756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494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57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97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56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49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978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560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9537"/>
            <a:ext cx="4013935" cy="515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-1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3275856" y="630458"/>
            <a:ext cx="5461388" cy="2229324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4220123" y="936193"/>
            <a:ext cx="44121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БЕЗОПАСНОСТИ ЖИЗНЕДЕЯТЕЛЬНОСТИ: </a:t>
            </a:r>
            <a:br>
              <a:rPr lang="ru-RU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КИБЕРАТАК ДО ПРАВИЛ </a:t>
            </a:r>
            <a:br>
              <a:rPr lang="ru-RU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ДОРОГАХ</a:t>
            </a:r>
            <a:endParaRPr lang="ru-RU" sz="2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707904" y="884226"/>
            <a:ext cx="180020" cy="1759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 rot="5400000">
            <a:off x="1755912" y="4598336"/>
            <a:ext cx="180020" cy="915566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3959932" y="4191929"/>
            <a:ext cx="108011" cy="954199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4175956" y="2931790"/>
            <a:ext cx="45005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</a:rPr>
              <a:t>Единый день </a:t>
            </a:r>
            <a:br>
              <a:rPr lang="ru-RU" sz="2300" b="1" dirty="0">
                <a:solidFill>
                  <a:srgbClr val="002060"/>
                </a:solidFill>
              </a:rPr>
            </a:br>
            <a:r>
              <a:rPr lang="ru-RU" sz="2300" b="1" dirty="0">
                <a:solidFill>
                  <a:srgbClr val="002060"/>
                </a:solidFill>
              </a:rPr>
              <a:t>информирования населения </a:t>
            </a:r>
            <a:br>
              <a:rPr lang="ru-RU" sz="2300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sz="2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627934" y="4484362"/>
            <a:ext cx="1410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июль 2026 г.</a:t>
            </a:r>
          </a:p>
        </p:txBody>
      </p:sp>
      <p:sp>
        <p:nvSpPr>
          <p:cNvPr id="4" name="AutoShape 2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830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5400000">
            <a:off x="8558097" y="4313595"/>
            <a:ext cx="200206" cy="97160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48680" y="525910"/>
            <a:ext cx="6499584" cy="62223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560026"/>
            <a:ext cx="74168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РОСТ ДОЛИ КИБЕРПРЕСТУПЛЕНИЙ</a:t>
            </a:r>
          </a:p>
        </p:txBody>
      </p:sp>
    </p:spTree>
    <p:extLst>
      <p:ext uri="{BB962C8B-B14F-4D97-AF65-F5344CB8AC3E}">
        <p14:creationId xmlns:p14="http://schemas.microsoft.com/office/powerpoint/2010/main" val="327828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35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045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5400000">
            <a:off x="8558097" y="1537981"/>
            <a:ext cx="200206" cy="97160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1520" y="145544"/>
            <a:ext cx="9001000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50" b="1" dirty="0">
                <a:solidFill>
                  <a:srgbClr val="0A0A7C"/>
                </a:solidFill>
              </a:rPr>
              <a:t>СТАТИСТИКА ГИБЕЛИ НА ВОДОЕМАХ РЕСПУБЛИКИ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1600" y="4517548"/>
            <a:ext cx="698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bg1"/>
                </a:solidFill>
              </a:rPr>
              <a:t>* По информации Министерства по чрезвычайным ситуациям Республики Беларусь</a:t>
            </a:r>
            <a:endParaRPr lang="ru-RU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700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5400000">
            <a:off x="8558097" y="4202277"/>
            <a:ext cx="200206" cy="97160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700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5400000">
            <a:off x="8558097" y="-46195"/>
            <a:ext cx="200206" cy="97160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8189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5400000">
            <a:off x="8558097" y="2225149"/>
            <a:ext cx="200206" cy="97160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77496" y="218133"/>
            <a:ext cx="74168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Статистика дорожно-транспортных происшествий с участием несовершеннолетних (январь-май 2026 г.)</a:t>
            </a:r>
            <a:endParaRPr lang="ru-RU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2957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0676" y="149320"/>
            <a:ext cx="8551803" cy="62223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65" y="221908"/>
            <a:ext cx="79568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ПРАВИЛА БЕЗОПАСНОСТИ ДЛЯ ПЕШЕХОДОВ</a:t>
            </a:r>
          </a:p>
        </p:txBody>
      </p:sp>
    </p:spTree>
    <p:extLst>
      <p:ext uri="{BB962C8B-B14F-4D97-AF65-F5344CB8AC3E}">
        <p14:creationId xmlns:p14="http://schemas.microsoft.com/office/powerpoint/2010/main" val="4074983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793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038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109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7937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2774" y="1491630"/>
            <a:ext cx="8531225" cy="1296144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5400000">
            <a:off x="1533206" y="-1256979"/>
            <a:ext cx="858440" cy="3997875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0" name="Picture 2" descr="D:\Академия управления\фото1\лого академии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1" y="406612"/>
            <a:ext cx="3018969" cy="62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utoShape 4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5400000">
            <a:off x="7823523" y="3426185"/>
            <a:ext cx="226722" cy="2411761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3608" y="1862703"/>
            <a:ext cx="78329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БЕРЕГИТЕ СВОЮ ЖИЗНЬ И ВАШИХ БЛИЗКИХ!</a:t>
            </a: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34905" y="3424215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Фильм «Первая помощь. </a:t>
            </a:r>
            <a:br>
              <a:rPr kumimoji="0" lang="ru-RU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Энциклопедия безопасности»</a:t>
            </a:r>
          </a:p>
        </p:txBody>
      </p:sp>
      <p:pic>
        <p:nvPicPr>
          <p:cNvPr id="1026" name="Picture 2" descr="D:\Академия управления\2026\Июнь\иллюстрации\YQR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1680" y="2896149"/>
            <a:ext cx="1917907" cy="191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0583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12776</TotalTime>
  <Words>71</Words>
  <Application>Microsoft Office PowerPoint</Application>
  <PresentationFormat>Экран (16:9)</PresentationFormat>
  <Paragraphs>10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Виктория Ермоченко</cp:lastModifiedBy>
  <cp:revision>452</cp:revision>
  <dcterms:created xsi:type="dcterms:W3CDTF">2024-07-24T10:48:12Z</dcterms:created>
  <dcterms:modified xsi:type="dcterms:W3CDTF">2026-09-03T08:47:09Z</dcterms:modified>
</cp:coreProperties>
</file>